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12" r:id="rId4"/>
  </p:sldMasterIdLst>
  <p:notesMasterIdLst>
    <p:notesMasterId r:id="rId10"/>
  </p:notesMasterIdLst>
  <p:sldIdLst>
    <p:sldId id="262" r:id="rId5"/>
    <p:sldId id="268" r:id="rId6"/>
    <p:sldId id="261" r:id="rId7"/>
    <p:sldId id="269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87"/>
  </p:normalViewPr>
  <p:slideViewPr>
    <p:cSldViewPr snapToGrid="0" snapToObjects="1">
      <p:cViewPr>
        <p:scale>
          <a:sx n="75" d="100"/>
          <a:sy n="75" d="100"/>
        </p:scale>
        <p:origin x="974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0" d="100"/>
          <a:sy n="90" d="100"/>
        </p:scale>
        <p:origin x="8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Breadboard with PIC24 (Similar setup from Lab 6)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200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3 180 degree Servo Motors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200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3 LEDs (Used for status of locking process)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200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 anchor="ctr"/>
        <a:lstStyle/>
        <a:p>
          <a:pPr>
            <a:lnSpc>
              <a:spcPct val="100000"/>
            </a:lnSpc>
          </a:pPr>
          <a:endParaRPr lang="en-US" dirty="0"/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 sz="200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96F44BA3-DD05-4B63-A952-1E9ABDCACF1C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Various Resistors (To avoid too much current going to LEDs)</a:t>
          </a:r>
        </a:p>
      </dgm:t>
    </dgm:pt>
    <dgm:pt modelId="{8EE54990-D4A7-4517-A4F8-E0AEF3065291}" type="parTrans" cxnId="{61462BBA-C051-4892-88C0-256DD9B6E8AD}">
      <dgm:prSet/>
      <dgm:spPr/>
      <dgm:t>
        <a:bodyPr/>
        <a:lstStyle/>
        <a:p>
          <a:endParaRPr lang="en-US"/>
        </a:p>
      </dgm:t>
    </dgm:pt>
    <dgm:pt modelId="{1B1AE0EB-76CD-4B99-9847-ABAFB816B004}" type="sibTrans" cxnId="{61462BBA-C051-4892-88C0-256DD9B6E8AD}">
      <dgm:prSet/>
      <dgm:spPr/>
      <dgm:t>
        <a:bodyPr/>
        <a:lstStyle/>
        <a:p>
          <a:endParaRPr lang="en-US"/>
        </a:p>
      </dgm:t>
    </dgm:pt>
    <dgm:pt modelId="{4B29A6A3-A4D2-44FF-B5CF-819C5F5C5545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13BFF47D-B990-4973-BD06-AC29273932F0}" type="pres">
      <dgm:prSet presAssocID="{AAC263CB-8256-4B03-92FE-1622698FB3E9}" presName="compNode" presStyleCnt="0"/>
      <dgm:spPr/>
    </dgm:pt>
    <dgm:pt modelId="{5D603967-86ED-4CA6-B4DF-D8C5C94E9497}" type="pres">
      <dgm:prSet presAssocID="{AAC263CB-8256-4B03-92FE-1622698FB3E9}" presName="bgRect" presStyleLbl="bgShp" presStyleIdx="0" presStyleCnt="5"/>
      <dgm:spPr/>
    </dgm:pt>
    <dgm:pt modelId="{33CC8BB1-FE13-4995-A25C-650EEA87F989}" type="pres">
      <dgm:prSet presAssocID="{AAC263CB-8256-4B03-92FE-1622698FB3E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5734F18-14B6-4B11-87D6-29D8A5E028D4}" type="pres">
      <dgm:prSet presAssocID="{AAC263CB-8256-4B03-92FE-1622698FB3E9}" presName="spaceRect" presStyleCnt="0"/>
      <dgm:spPr/>
    </dgm:pt>
    <dgm:pt modelId="{566ABB78-5D5B-4580-B884-2BDD0DE074A2}" type="pres">
      <dgm:prSet presAssocID="{AAC263CB-8256-4B03-92FE-1622698FB3E9}" presName="parTx" presStyleLbl="revTx" presStyleIdx="0" presStyleCnt="5">
        <dgm:presLayoutVars>
          <dgm:chMax val="0"/>
          <dgm:chPref val="0"/>
        </dgm:presLayoutVars>
      </dgm:prSet>
      <dgm:spPr/>
    </dgm:pt>
    <dgm:pt modelId="{EFB1CDA6-A047-4A02-9865-00143B8DC4FA}" type="pres">
      <dgm:prSet presAssocID="{808B76D0-8EC7-469A-93AC-7A6017188A9D}" presName="sibTrans" presStyleCnt="0"/>
      <dgm:spPr/>
    </dgm:pt>
    <dgm:pt modelId="{0063978D-99CB-405D-8316-31683A324ECD}" type="pres">
      <dgm:prSet presAssocID="{4E8D2E69-0173-4BD3-B96A-7A9C5DD12B47}" presName="compNode" presStyleCnt="0"/>
      <dgm:spPr/>
    </dgm:pt>
    <dgm:pt modelId="{37B944E7-3524-4CA6-B786-1E3CBAADF4F2}" type="pres">
      <dgm:prSet presAssocID="{4E8D2E69-0173-4BD3-B96A-7A9C5DD12B47}" presName="bgRect" presStyleLbl="bgShp" presStyleIdx="1" presStyleCnt="5"/>
      <dgm:spPr/>
    </dgm:pt>
    <dgm:pt modelId="{2860989E-4819-40C0-A56F-BE545E4E95FB}" type="pres">
      <dgm:prSet presAssocID="{4E8D2E69-0173-4BD3-B96A-7A9C5DD12B4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97DED49C-EB06-4CB0-80F3-FB63D548B824}" type="pres">
      <dgm:prSet presAssocID="{4E8D2E69-0173-4BD3-B96A-7A9C5DD12B47}" presName="spaceRect" presStyleCnt="0"/>
      <dgm:spPr/>
    </dgm:pt>
    <dgm:pt modelId="{CB91535D-61D5-4793-A325-2555C3ABFE2C}" type="pres">
      <dgm:prSet presAssocID="{4E8D2E69-0173-4BD3-B96A-7A9C5DD12B47}" presName="parTx" presStyleLbl="revTx" presStyleIdx="1" presStyleCnt="5">
        <dgm:presLayoutVars>
          <dgm:chMax val="0"/>
          <dgm:chPref val="0"/>
        </dgm:presLayoutVars>
      </dgm:prSet>
      <dgm:spPr/>
    </dgm:pt>
    <dgm:pt modelId="{FE95285B-7CFB-4880-AB18-9752DDBC4466}" type="pres">
      <dgm:prSet presAssocID="{FEF1E80E-8A9E-4B0A-817C-2A4CFDCF3FB2}" presName="sibTrans" presStyleCnt="0"/>
      <dgm:spPr/>
    </dgm:pt>
    <dgm:pt modelId="{26226EB8-D01D-499F-BEC9-DB0F2DCC78BC}" type="pres">
      <dgm:prSet presAssocID="{93A6A030-ABAB-4EFA-B539-0FDB3E07C1EF}" presName="compNode" presStyleCnt="0"/>
      <dgm:spPr/>
    </dgm:pt>
    <dgm:pt modelId="{14165116-B21F-474A-A195-EA12FEB721B1}" type="pres">
      <dgm:prSet presAssocID="{93A6A030-ABAB-4EFA-B539-0FDB3E07C1EF}" presName="bgRect" presStyleLbl="bgShp" presStyleIdx="2" presStyleCnt="5"/>
      <dgm:spPr/>
    </dgm:pt>
    <dgm:pt modelId="{DB738B2C-43E7-4CB3-8AB9-D0BE7E95F61B}" type="pres">
      <dgm:prSet presAssocID="{93A6A030-ABAB-4EFA-B539-0FDB3E07C1E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247B0908-F6B2-474C-BE90-D5E5835F45E5}" type="pres">
      <dgm:prSet presAssocID="{93A6A030-ABAB-4EFA-B539-0FDB3E07C1EF}" presName="spaceRect" presStyleCnt="0"/>
      <dgm:spPr/>
    </dgm:pt>
    <dgm:pt modelId="{294C2BD6-44EE-480E-9941-A3B3C2147E5C}" type="pres">
      <dgm:prSet presAssocID="{93A6A030-ABAB-4EFA-B539-0FDB3E07C1EF}" presName="parTx" presStyleLbl="revTx" presStyleIdx="2" presStyleCnt="5">
        <dgm:presLayoutVars>
          <dgm:chMax val="0"/>
          <dgm:chPref val="0"/>
        </dgm:presLayoutVars>
      </dgm:prSet>
      <dgm:spPr/>
    </dgm:pt>
    <dgm:pt modelId="{35429054-D1AE-4CA6-8B37-E07B721B5BE1}" type="pres">
      <dgm:prSet presAssocID="{BFE0749E-E343-4A6F-BD09-2810EE6B4BD7}" presName="sibTrans" presStyleCnt="0"/>
      <dgm:spPr/>
    </dgm:pt>
    <dgm:pt modelId="{DAED7878-A355-47CF-8F94-0817B17AE338}" type="pres">
      <dgm:prSet presAssocID="{76D56F19-2708-49DB-8F92-D8AC45F23A9A}" presName="compNode" presStyleCnt="0"/>
      <dgm:spPr/>
    </dgm:pt>
    <dgm:pt modelId="{A67BAB1E-FAAF-4D9D-9FA4-F3A9676AB97E}" type="pres">
      <dgm:prSet presAssocID="{76D56F19-2708-49DB-8F92-D8AC45F23A9A}" presName="bgRect" presStyleLbl="bgShp" presStyleIdx="3" presStyleCnt="5" custLinFactNeighborX="19738" custLinFactNeighborY="197"/>
      <dgm:spPr/>
    </dgm:pt>
    <dgm:pt modelId="{8EB884CD-6727-4DB0-ACE1-FB464447B56D}" type="pres">
      <dgm:prSet presAssocID="{76D56F19-2708-49DB-8F92-D8AC45F23A9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7836680-9C49-4AF1-A624-845BC7D8890C}" type="pres">
      <dgm:prSet presAssocID="{76D56F19-2708-49DB-8F92-D8AC45F23A9A}" presName="spaceRect" presStyleCnt="0"/>
      <dgm:spPr/>
    </dgm:pt>
    <dgm:pt modelId="{1206C4DA-37DA-44E3-AA45-88E46252A41B}" type="pres">
      <dgm:prSet presAssocID="{76D56F19-2708-49DB-8F92-D8AC45F23A9A}" presName="parTx" presStyleLbl="revTx" presStyleIdx="3" presStyleCnt="5">
        <dgm:presLayoutVars>
          <dgm:chMax val="0"/>
          <dgm:chPref val="0"/>
        </dgm:presLayoutVars>
      </dgm:prSet>
      <dgm:spPr/>
    </dgm:pt>
    <dgm:pt modelId="{6ECD6FAB-4DAB-4719-97AD-B068A6C29475}" type="pres">
      <dgm:prSet presAssocID="{EC8965A1-F755-4945-8AAC-DCF1F68F011E}" presName="sibTrans" presStyleCnt="0"/>
      <dgm:spPr/>
    </dgm:pt>
    <dgm:pt modelId="{490191F3-2EEE-4C60-A6DE-83D4D3DC5437}" type="pres">
      <dgm:prSet presAssocID="{96F44BA3-DD05-4B63-A952-1E9ABDCACF1C}" presName="compNode" presStyleCnt="0"/>
      <dgm:spPr/>
    </dgm:pt>
    <dgm:pt modelId="{41DEFD34-EDDE-466D-8DBA-1D45C8BCE8D9}" type="pres">
      <dgm:prSet presAssocID="{96F44BA3-DD05-4B63-A952-1E9ABDCACF1C}" presName="bgRect" presStyleLbl="bgShp" presStyleIdx="4" presStyleCnt="5" custLinFactY="-26405" custLinFactNeighborY="-100000"/>
      <dgm:spPr/>
    </dgm:pt>
    <dgm:pt modelId="{58F58AEE-820D-4337-9F4D-2016D67D04D7}" type="pres">
      <dgm:prSet presAssocID="{96F44BA3-DD05-4B63-A952-1E9ABDCACF1C}" presName="iconRect" presStyleLbl="node1" presStyleIdx="4" presStyleCnt="5" custLinFactY="-100000" custLinFactNeighborX="854" custLinFactNeighborY="-1333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74A5A6B2-1CCD-476F-85A0-C77CBF3BE14C}" type="pres">
      <dgm:prSet presAssocID="{96F44BA3-DD05-4B63-A952-1E9ABDCACF1C}" presName="spaceRect" presStyleCnt="0"/>
      <dgm:spPr/>
    </dgm:pt>
    <dgm:pt modelId="{3EDD43C4-5193-4F6C-8E47-AA7F7B151462}" type="pres">
      <dgm:prSet presAssocID="{96F44BA3-DD05-4B63-A952-1E9ABDCACF1C}" presName="parTx" presStyleLbl="revTx" presStyleIdx="4" presStyleCnt="5" custLinFactY="-23532" custLinFactNeighborX="-1040" custLinFactNeighborY="-100000">
        <dgm:presLayoutVars>
          <dgm:chMax val="0"/>
          <dgm:chPref val="0"/>
        </dgm:presLayoutVars>
      </dgm:prSet>
      <dgm:spPr/>
    </dgm:pt>
  </dgm:ptLst>
  <dgm:cxnLst>
    <dgm:cxn modelId="{88CEB006-5E64-4982-B848-B65CFA50EF04}" type="presOf" srcId="{AAC263CB-8256-4B03-92FE-1622698FB3E9}" destId="{566ABB78-5D5B-4580-B884-2BDD0DE074A2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448A3A7-1994-4C2E-9C02-4AF194D66B7E}" type="presOf" srcId="{D4503D04-C97E-4622-AE07-D0307CB3B4CA}" destId="{4B29A6A3-A4D2-44FF-B5CF-819C5F5C5545}" srcOrd="0" destOrd="0" presId="urn:microsoft.com/office/officeart/2018/2/layout/IconVerticalSolidList"/>
    <dgm:cxn modelId="{A777EEB8-AA98-418B-8BC4-70652E35DDA0}" type="presOf" srcId="{93A6A030-ABAB-4EFA-B539-0FDB3E07C1EF}" destId="{294C2BD6-44EE-480E-9941-A3B3C2147E5C}" srcOrd="0" destOrd="0" presId="urn:microsoft.com/office/officeart/2018/2/layout/IconVerticalSolidList"/>
    <dgm:cxn modelId="{61462BBA-C051-4892-88C0-256DD9B6E8AD}" srcId="{D4503D04-C97E-4622-AE07-D0307CB3B4CA}" destId="{96F44BA3-DD05-4B63-A952-1E9ABDCACF1C}" srcOrd="4" destOrd="0" parTransId="{8EE54990-D4A7-4517-A4F8-E0AEF3065291}" sibTransId="{1B1AE0EB-76CD-4B99-9847-ABAFB816B004}"/>
    <dgm:cxn modelId="{45FD19CB-302B-46C2-A2C6-0B1FC2DC84C1}" type="presOf" srcId="{96F44BA3-DD05-4B63-A952-1E9ABDCACF1C}" destId="{3EDD43C4-5193-4F6C-8E47-AA7F7B151462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0A52A3EA-44F4-4094-AF13-CD76A07C7F8B}" type="presOf" srcId="{76D56F19-2708-49DB-8F92-D8AC45F23A9A}" destId="{1206C4DA-37DA-44E3-AA45-88E46252A41B}" srcOrd="0" destOrd="0" presId="urn:microsoft.com/office/officeart/2018/2/layout/IconVerticalSolidList"/>
    <dgm:cxn modelId="{2A67D6FD-F94D-41A0-B5FC-47205A3882E2}" type="presOf" srcId="{4E8D2E69-0173-4BD3-B96A-7A9C5DD12B47}" destId="{CB91535D-61D5-4793-A325-2555C3ABFE2C}" srcOrd="0" destOrd="0" presId="urn:microsoft.com/office/officeart/2018/2/layout/IconVerticalSolidList"/>
    <dgm:cxn modelId="{C2E36932-CD4B-4AE6-8864-0AEB1A960AC1}" type="presParOf" srcId="{4B29A6A3-A4D2-44FF-B5CF-819C5F5C5545}" destId="{13BFF47D-B990-4973-BD06-AC29273932F0}" srcOrd="0" destOrd="0" presId="urn:microsoft.com/office/officeart/2018/2/layout/IconVerticalSolidList"/>
    <dgm:cxn modelId="{87814203-6BAD-4427-B133-1C60AC4E318D}" type="presParOf" srcId="{13BFF47D-B990-4973-BD06-AC29273932F0}" destId="{5D603967-86ED-4CA6-B4DF-D8C5C94E9497}" srcOrd="0" destOrd="0" presId="urn:microsoft.com/office/officeart/2018/2/layout/IconVerticalSolidList"/>
    <dgm:cxn modelId="{69F8B41D-031C-46E8-84F4-E5860809E495}" type="presParOf" srcId="{13BFF47D-B990-4973-BD06-AC29273932F0}" destId="{33CC8BB1-FE13-4995-A25C-650EEA87F989}" srcOrd="1" destOrd="0" presId="urn:microsoft.com/office/officeart/2018/2/layout/IconVerticalSolidList"/>
    <dgm:cxn modelId="{7162ADE9-7B51-4CAA-8316-DDFA4B48B501}" type="presParOf" srcId="{13BFF47D-B990-4973-BD06-AC29273932F0}" destId="{65734F18-14B6-4B11-87D6-29D8A5E028D4}" srcOrd="2" destOrd="0" presId="urn:microsoft.com/office/officeart/2018/2/layout/IconVerticalSolidList"/>
    <dgm:cxn modelId="{8DE99F5D-7ED4-4E20-8815-E7B211EB221E}" type="presParOf" srcId="{13BFF47D-B990-4973-BD06-AC29273932F0}" destId="{566ABB78-5D5B-4580-B884-2BDD0DE074A2}" srcOrd="3" destOrd="0" presId="urn:microsoft.com/office/officeart/2018/2/layout/IconVerticalSolidList"/>
    <dgm:cxn modelId="{6F3AD0B4-8F61-4F46-BCAD-6C00E602D6D7}" type="presParOf" srcId="{4B29A6A3-A4D2-44FF-B5CF-819C5F5C5545}" destId="{EFB1CDA6-A047-4A02-9865-00143B8DC4FA}" srcOrd="1" destOrd="0" presId="urn:microsoft.com/office/officeart/2018/2/layout/IconVerticalSolidList"/>
    <dgm:cxn modelId="{BA750173-CB3C-4B22-B302-6F6FE91D43FE}" type="presParOf" srcId="{4B29A6A3-A4D2-44FF-B5CF-819C5F5C5545}" destId="{0063978D-99CB-405D-8316-31683A324ECD}" srcOrd="2" destOrd="0" presId="urn:microsoft.com/office/officeart/2018/2/layout/IconVerticalSolidList"/>
    <dgm:cxn modelId="{F0B2D300-B84C-414C-A7B9-87342B328F24}" type="presParOf" srcId="{0063978D-99CB-405D-8316-31683A324ECD}" destId="{37B944E7-3524-4CA6-B786-1E3CBAADF4F2}" srcOrd="0" destOrd="0" presId="urn:microsoft.com/office/officeart/2018/2/layout/IconVerticalSolidList"/>
    <dgm:cxn modelId="{96FD8364-466F-428A-BD6A-26E79C86F7DD}" type="presParOf" srcId="{0063978D-99CB-405D-8316-31683A324ECD}" destId="{2860989E-4819-40C0-A56F-BE545E4E95FB}" srcOrd="1" destOrd="0" presId="urn:microsoft.com/office/officeart/2018/2/layout/IconVerticalSolidList"/>
    <dgm:cxn modelId="{D9FC633A-E767-44AB-BB2B-D5B33BA65EE4}" type="presParOf" srcId="{0063978D-99CB-405D-8316-31683A324ECD}" destId="{97DED49C-EB06-4CB0-80F3-FB63D548B824}" srcOrd="2" destOrd="0" presId="urn:microsoft.com/office/officeart/2018/2/layout/IconVerticalSolidList"/>
    <dgm:cxn modelId="{74883F7D-4CE0-45A7-BF23-E9578BBE535C}" type="presParOf" srcId="{0063978D-99CB-405D-8316-31683A324ECD}" destId="{CB91535D-61D5-4793-A325-2555C3ABFE2C}" srcOrd="3" destOrd="0" presId="urn:microsoft.com/office/officeart/2018/2/layout/IconVerticalSolidList"/>
    <dgm:cxn modelId="{5FA3FFB7-0F16-4BE8-8DC6-3BC64BFE6245}" type="presParOf" srcId="{4B29A6A3-A4D2-44FF-B5CF-819C5F5C5545}" destId="{FE95285B-7CFB-4880-AB18-9752DDBC4466}" srcOrd="3" destOrd="0" presId="urn:microsoft.com/office/officeart/2018/2/layout/IconVerticalSolidList"/>
    <dgm:cxn modelId="{019A4A95-EE7B-462D-BFBF-90333CD40DB5}" type="presParOf" srcId="{4B29A6A3-A4D2-44FF-B5CF-819C5F5C5545}" destId="{26226EB8-D01D-499F-BEC9-DB0F2DCC78BC}" srcOrd="4" destOrd="0" presId="urn:microsoft.com/office/officeart/2018/2/layout/IconVerticalSolidList"/>
    <dgm:cxn modelId="{2149FB54-F061-4B12-9526-05E64AEB40FB}" type="presParOf" srcId="{26226EB8-D01D-499F-BEC9-DB0F2DCC78BC}" destId="{14165116-B21F-474A-A195-EA12FEB721B1}" srcOrd="0" destOrd="0" presId="urn:microsoft.com/office/officeart/2018/2/layout/IconVerticalSolidList"/>
    <dgm:cxn modelId="{E94A9934-60A4-40F9-8B9F-EC8A677E44F3}" type="presParOf" srcId="{26226EB8-D01D-499F-BEC9-DB0F2DCC78BC}" destId="{DB738B2C-43E7-4CB3-8AB9-D0BE7E95F61B}" srcOrd="1" destOrd="0" presId="urn:microsoft.com/office/officeart/2018/2/layout/IconVerticalSolidList"/>
    <dgm:cxn modelId="{3D2EF9EB-0386-4DD1-A0E6-49C7FEF755FB}" type="presParOf" srcId="{26226EB8-D01D-499F-BEC9-DB0F2DCC78BC}" destId="{247B0908-F6B2-474C-BE90-D5E5835F45E5}" srcOrd="2" destOrd="0" presId="urn:microsoft.com/office/officeart/2018/2/layout/IconVerticalSolidList"/>
    <dgm:cxn modelId="{3778C6E5-A3FE-4BBC-8D7D-F6FFC542CD19}" type="presParOf" srcId="{26226EB8-D01D-499F-BEC9-DB0F2DCC78BC}" destId="{294C2BD6-44EE-480E-9941-A3B3C2147E5C}" srcOrd="3" destOrd="0" presId="urn:microsoft.com/office/officeart/2018/2/layout/IconVerticalSolidList"/>
    <dgm:cxn modelId="{0C4DB5D8-9027-4344-8FE6-80B8CC43C3F9}" type="presParOf" srcId="{4B29A6A3-A4D2-44FF-B5CF-819C5F5C5545}" destId="{35429054-D1AE-4CA6-8B37-E07B721B5BE1}" srcOrd="5" destOrd="0" presId="urn:microsoft.com/office/officeart/2018/2/layout/IconVerticalSolidList"/>
    <dgm:cxn modelId="{C0EB6A53-2148-483F-8FEC-AF01C7CAC3C2}" type="presParOf" srcId="{4B29A6A3-A4D2-44FF-B5CF-819C5F5C5545}" destId="{DAED7878-A355-47CF-8F94-0817B17AE338}" srcOrd="6" destOrd="0" presId="urn:microsoft.com/office/officeart/2018/2/layout/IconVerticalSolidList"/>
    <dgm:cxn modelId="{42F543ED-CD49-4D55-B38C-830745464511}" type="presParOf" srcId="{DAED7878-A355-47CF-8F94-0817B17AE338}" destId="{A67BAB1E-FAAF-4D9D-9FA4-F3A9676AB97E}" srcOrd="0" destOrd="0" presId="urn:microsoft.com/office/officeart/2018/2/layout/IconVerticalSolidList"/>
    <dgm:cxn modelId="{8CF00842-375A-4AA4-8E43-9F1AD5A9CF4A}" type="presParOf" srcId="{DAED7878-A355-47CF-8F94-0817B17AE338}" destId="{8EB884CD-6727-4DB0-ACE1-FB464447B56D}" srcOrd="1" destOrd="0" presId="urn:microsoft.com/office/officeart/2018/2/layout/IconVerticalSolidList"/>
    <dgm:cxn modelId="{6F80F766-1987-4E07-AEE5-CDF9F6586D86}" type="presParOf" srcId="{DAED7878-A355-47CF-8F94-0817B17AE338}" destId="{87836680-9C49-4AF1-A624-845BC7D8890C}" srcOrd="2" destOrd="0" presId="urn:microsoft.com/office/officeart/2018/2/layout/IconVerticalSolidList"/>
    <dgm:cxn modelId="{A48B4EB2-47C4-4025-959C-62FEAA2DB6E6}" type="presParOf" srcId="{DAED7878-A355-47CF-8F94-0817B17AE338}" destId="{1206C4DA-37DA-44E3-AA45-88E46252A41B}" srcOrd="3" destOrd="0" presId="urn:microsoft.com/office/officeart/2018/2/layout/IconVerticalSolidList"/>
    <dgm:cxn modelId="{B9ED8D0E-2AD9-4128-891A-14FF2835A7A8}" type="presParOf" srcId="{4B29A6A3-A4D2-44FF-B5CF-819C5F5C5545}" destId="{6ECD6FAB-4DAB-4719-97AD-B068A6C29475}" srcOrd="7" destOrd="0" presId="urn:microsoft.com/office/officeart/2018/2/layout/IconVerticalSolidList"/>
    <dgm:cxn modelId="{15A8BCBC-A926-4C9D-86C6-415C630212F4}" type="presParOf" srcId="{4B29A6A3-A4D2-44FF-B5CF-819C5F5C5545}" destId="{490191F3-2EEE-4C60-A6DE-83D4D3DC5437}" srcOrd="8" destOrd="0" presId="urn:microsoft.com/office/officeart/2018/2/layout/IconVerticalSolidList"/>
    <dgm:cxn modelId="{1B909AAE-5FB1-4083-80CA-76FFABBF1217}" type="presParOf" srcId="{490191F3-2EEE-4C60-A6DE-83D4D3DC5437}" destId="{41DEFD34-EDDE-466D-8DBA-1D45C8BCE8D9}" srcOrd="0" destOrd="0" presId="urn:microsoft.com/office/officeart/2018/2/layout/IconVerticalSolidList"/>
    <dgm:cxn modelId="{427D90BF-CA93-440C-BA03-5513CE643B97}" type="presParOf" srcId="{490191F3-2EEE-4C60-A6DE-83D4D3DC5437}" destId="{58F58AEE-820D-4337-9F4D-2016D67D04D7}" srcOrd="1" destOrd="0" presId="urn:microsoft.com/office/officeart/2018/2/layout/IconVerticalSolidList"/>
    <dgm:cxn modelId="{BD8F2AA7-BF8B-4FB5-A4CF-4F09029988BF}" type="presParOf" srcId="{490191F3-2EEE-4C60-A6DE-83D4D3DC5437}" destId="{74A5A6B2-1CCD-476F-85A0-C77CBF3BE14C}" srcOrd="2" destOrd="0" presId="urn:microsoft.com/office/officeart/2018/2/layout/IconVerticalSolidList"/>
    <dgm:cxn modelId="{693A175E-AB25-417B-97BD-FBC9E86EBA8B}" type="presParOf" srcId="{490191F3-2EEE-4C60-A6DE-83D4D3DC5437}" destId="{3EDD43C4-5193-4F6C-8E47-AA7F7B151462}" srcOrd="3" destOrd="0" presId="urn:microsoft.com/office/officeart/2018/2/layout/IconVerticalSolidList"/>
  </dgm:cxnLst>
  <dgm:bg/>
  <dgm:whole>
    <a:effectLst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03967-86ED-4CA6-B4DF-D8C5C94E9497}">
      <dsp:nvSpPr>
        <dsp:cNvPr id="0" name=""/>
        <dsp:cNvSpPr/>
      </dsp:nvSpPr>
      <dsp:spPr>
        <a:xfrm>
          <a:off x="0" y="4352"/>
          <a:ext cx="6243991" cy="9270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3CC8BB1-FE13-4995-A25C-650EEA87F989}">
      <dsp:nvSpPr>
        <dsp:cNvPr id="0" name=""/>
        <dsp:cNvSpPr/>
      </dsp:nvSpPr>
      <dsp:spPr>
        <a:xfrm>
          <a:off x="280435" y="212940"/>
          <a:ext cx="509883" cy="5098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6ABB78-5D5B-4580-B884-2BDD0DE074A2}">
      <dsp:nvSpPr>
        <dsp:cNvPr id="0" name=""/>
        <dsp:cNvSpPr/>
      </dsp:nvSpPr>
      <dsp:spPr>
        <a:xfrm>
          <a:off x="1070754" y="4352"/>
          <a:ext cx="5173237" cy="927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14" tIns="98114" rIns="98114" bIns="98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Breadboard with PIC24 (Similar setup from Lab 6)</a:t>
          </a:r>
        </a:p>
      </dsp:txBody>
      <dsp:txXfrm>
        <a:off x="1070754" y="4352"/>
        <a:ext cx="5173237" cy="927060"/>
      </dsp:txXfrm>
    </dsp:sp>
    <dsp:sp modelId="{37B944E7-3524-4CA6-B786-1E3CBAADF4F2}">
      <dsp:nvSpPr>
        <dsp:cNvPr id="0" name=""/>
        <dsp:cNvSpPr/>
      </dsp:nvSpPr>
      <dsp:spPr>
        <a:xfrm>
          <a:off x="0" y="1163177"/>
          <a:ext cx="6243991" cy="9270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860989E-4819-40C0-A56F-BE545E4E95FB}">
      <dsp:nvSpPr>
        <dsp:cNvPr id="0" name=""/>
        <dsp:cNvSpPr/>
      </dsp:nvSpPr>
      <dsp:spPr>
        <a:xfrm>
          <a:off x="280435" y="1371765"/>
          <a:ext cx="509883" cy="5098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91535D-61D5-4793-A325-2555C3ABFE2C}">
      <dsp:nvSpPr>
        <dsp:cNvPr id="0" name=""/>
        <dsp:cNvSpPr/>
      </dsp:nvSpPr>
      <dsp:spPr>
        <a:xfrm>
          <a:off x="1070754" y="1163177"/>
          <a:ext cx="5173237" cy="927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14" tIns="98114" rIns="98114" bIns="98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3 180 degree Servo Motors</a:t>
          </a:r>
        </a:p>
      </dsp:txBody>
      <dsp:txXfrm>
        <a:off x="1070754" y="1163177"/>
        <a:ext cx="5173237" cy="927060"/>
      </dsp:txXfrm>
    </dsp:sp>
    <dsp:sp modelId="{14165116-B21F-474A-A195-EA12FEB721B1}">
      <dsp:nvSpPr>
        <dsp:cNvPr id="0" name=""/>
        <dsp:cNvSpPr/>
      </dsp:nvSpPr>
      <dsp:spPr>
        <a:xfrm>
          <a:off x="0" y="2322002"/>
          <a:ext cx="6243991" cy="9270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738B2C-43E7-4CB3-8AB9-D0BE7E95F61B}">
      <dsp:nvSpPr>
        <dsp:cNvPr id="0" name=""/>
        <dsp:cNvSpPr/>
      </dsp:nvSpPr>
      <dsp:spPr>
        <a:xfrm>
          <a:off x="280435" y="2530590"/>
          <a:ext cx="509883" cy="5098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4C2BD6-44EE-480E-9941-A3B3C2147E5C}">
      <dsp:nvSpPr>
        <dsp:cNvPr id="0" name=""/>
        <dsp:cNvSpPr/>
      </dsp:nvSpPr>
      <dsp:spPr>
        <a:xfrm>
          <a:off x="1070754" y="2322002"/>
          <a:ext cx="5173237" cy="927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14" tIns="98114" rIns="98114" bIns="98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 LEDs (Used for status of locking process)</a:t>
          </a:r>
        </a:p>
      </dsp:txBody>
      <dsp:txXfrm>
        <a:off x="1070754" y="2322002"/>
        <a:ext cx="5173237" cy="927060"/>
      </dsp:txXfrm>
    </dsp:sp>
    <dsp:sp modelId="{A67BAB1E-FAAF-4D9D-9FA4-F3A9676AB97E}">
      <dsp:nvSpPr>
        <dsp:cNvPr id="0" name=""/>
        <dsp:cNvSpPr/>
      </dsp:nvSpPr>
      <dsp:spPr>
        <a:xfrm>
          <a:off x="0" y="3482653"/>
          <a:ext cx="6243991" cy="9270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B884CD-6727-4DB0-ACE1-FB464447B56D}">
      <dsp:nvSpPr>
        <dsp:cNvPr id="0" name=""/>
        <dsp:cNvSpPr/>
      </dsp:nvSpPr>
      <dsp:spPr>
        <a:xfrm>
          <a:off x="280435" y="3689416"/>
          <a:ext cx="509883" cy="5098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06C4DA-37DA-44E3-AA45-88E46252A41B}">
      <dsp:nvSpPr>
        <dsp:cNvPr id="0" name=""/>
        <dsp:cNvSpPr/>
      </dsp:nvSpPr>
      <dsp:spPr>
        <a:xfrm>
          <a:off x="1070754" y="3480827"/>
          <a:ext cx="5173237" cy="927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14" tIns="98114" rIns="98114" bIns="98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1070754" y="3480827"/>
        <a:ext cx="5173237" cy="927060"/>
      </dsp:txXfrm>
    </dsp:sp>
    <dsp:sp modelId="{41DEFD34-EDDE-466D-8DBA-1D45C8BCE8D9}">
      <dsp:nvSpPr>
        <dsp:cNvPr id="0" name=""/>
        <dsp:cNvSpPr/>
      </dsp:nvSpPr>
      <dsp:spPr>
        <a:xfrm>
          <a:off x="0" y="3467802"/>
          <a:ext cx="6243991" cy="9270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8F58AEE-820D-4337-9F4D-2016D67D04D7}">
      <dsp:nvSpPr>
        <dsp:cNvPr id="0" name=""/>
        <dsp:cNvSpPr/>
      </dsp:nvSpPr>
      <dsp:spPr>
        <a:xfrm>
          <a:off x="284790" y="3658633"/>
          <a:ext cx="509883" cy="5098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DD43C4-5193-4F6C-8E47-AA7F7B151462}">
      <dsp:nvSpPr>
        <dsp:cNvPr id="0" name=""/>
        <dsp:cNvSpPr/>
      </dsp:nvSpPr>
      <dsp:spPr>
        <a:xfrm>
          <a:off x="1016952" y="3494436"/>
          <a:ext cx="5173237" cy="927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14" tIns="98114" rIns="98114" bIns="98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Various Resistors (To avoid too much current going to LEDs)</a:t>
          </a:r>
        </a:p>
      </dsp:txBody>
      <dsp:txXfrm>
        <a:off x="1016952" y="3494436"/>
        <a:ext cx="5173237" cy="927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anchor="ctr">
            <a:noAutofit/>
          </a:bodyPr>
          <a:lstStyle/>
          <a:p>
            <a:pPr algn="l"/>
            <a:r>
              <a:rPr lang="en-US" sz="11700" b="1" dirty="0"/>
              <a:t>pic24 &amp; Arduino combi lock</a:t>
            </a:r>
            <a:br>
              <a:rPr lang="en-US" sz="11700" b="1" dirty="0"/>
            </a:br>
            <a:endParaRPr lang="en-US" sz="11700" b="1" dirty="0"/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BBC6-582E-4361-9121-80F4B392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 dirty="0"/>
              <a:t>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06EEA-E158-4111-A789-B185EEFB8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/>
              <a:t>In this project, I interfaced the Pic24 and an Arduino using servos to mimic the actions of a locking mechanism. </a:t>
            </a:r>
          </a:p>
          <a:p>
            <a:r>
              <a:rPr lang="en-US" dirty="0"/>
              <a:t>Using functions and if-Statements, The Servo motors will turn as a 3-digit code is entered by the user. If at any point the code is incorrect, the system will reset to the beginning.</a:t>
            </a:r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8E8769A5-F89A-40BD-AE90-69833F1B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924" y="620720"/>
            <a:ext cx="5441895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899FB2E7-6BE0-4B2F-896E-2B8AC9D3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86" y="2104994"/>
            <a:ext cx="4451371" cy="230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4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anchor="ctr">
            <a:normAutofit/>
          </a:bodyPr>
          <a:lstStyle/>
          <a:p>
            <a:r>
              <a:rPr lang="en-US" sz="3600" b="1"/>
              <a:t>Hardware used</a:t>
            </a:r>
            <a:endParaRPr lang="en-US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5" name="Content Placeholder 2" descr="Icon SmartArt graphic">
            <a:extLst>
              <a:ext uri="{FF2B5EF4-FFF2-40B4-BE49-F238E27FC236}">
                <a16:creationId xmlns:a16="http://schemas.microsoft.com/office/drawing/2014/main" id="{2B828A48-3EC3-4EF9-8697-5D2A44F3F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0019491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5727B36-2FF9-4DE9-A53B-5D3CEE8D6D6E}"/>
              </a:ext>
            </a:extLst>
          </p:cNvPr>
          <p:cNvSpPr/>
          <p:nvPr/>
        </p:nvSpPr>
        <p:spPr>
          <a:xfrm>
            <a:off x="662518" y="5309675"/>
            <a:ext cx="6243991" cy="927060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ectangle 7" descr="Atom">
            <a:extLst>
              <a:ext uri="{FF2B5EF4-FFF2-40B4-BE49-F238E27FC236}">
                <a16:creationId xmlns:a16="http://schemas.microsoft.com/office/drawing/2014/main" id="{AFECDBD1-902C-456F-95AB-C088F60EF84F}"/>
              </a:ext>
            </a:extLst>
          </p:cNvPr>
          <p:cNvSpPr/>
          <p:nvPr/>
        </p:nvSpPr>
        <p:spPr>
          <a:xfrm>
            <a:off x="928256" y="5518264"/>
            <a:ext cx="509883" cy="509883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D2C9-1B36-4C29-A2A7-BFDB0F33179C}"/>
              </a:ext>
            </a:extLst>
          </p:cNvPr>
          <p:cNvSpPr txBox="1"/>
          <p:nvPr/>
        </p:nvSpPr>
        <p:spPr>
          <a:xfrm>
            <a:off x="1703876" y="5518264"/>
            <a:ext cx="439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Uno Board</a:t>
            </a:r>
          </a:p>
        </p:txBody>
      </p:sp>
    </p:spTree>
    <p:extLst>
      <p:ext uri="{BB962C8B-B14F-4D97-AF65-F5344CB8AC3E}">
        <p14:creationId xmlns:p14="http://schemas.microsoft.com/office/powerpoint/2010/main" val="2706815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F9B45-5F54-4CB6-BEEB-F0764B851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24" y="217806"/>
            <a:ext cx="6150510" cy="17633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Schematic</a:t>
            </a:r>
          </a:p>
        </p:txBody>
      </p:sp>
      <p:pic>
        <p:nvPicPr>
          <p:cNvPr id="1024" name="Picture 102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D7BECEF-9774-4D9A-919A-432036B28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110" y="576475"/>
            <a:ext cx="4385466" cy="570505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39A4AF77-2D56-4076-8691-2A60AA632EE4}"/>
              </a:ext>
            </a:extLst>
          </p:cNvPr>
          <p:cNvSpPr txBox="1"/>
          <p:nvPr/>
        </p:nvSpPr>
        <p:spPr>
          <a:xfrm>
            <a:off x="1016000" y="2377440"/>
            <a:ext cx="375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PIC24 was wired exactly like Lab 6. The additional LEDS, resistors, servo motors, and Arduino were added.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B728D4B1-FE45-4AC3-B358-3A32AD0B163E}"/>
              </a:ext>
            </a:extLst>
          </p:cNvPr>
          <p:cNvSpPr txBox="1"/>
          <p:nvPr/>
        </p:nvSpPr>
        <p:spPr>
          <a:xfrm>
            <a:off x="8422296" y="2839104"/>
            <a:ext cx="74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1K</a:t>
            </a:r>
            <a:r>
              <a:rPr lang="el-GR" sz="1200" dirty="0">
                <a:solidFill>
                  <a:schemeClr val="bg1"/>
                </a:solidFill>
              </a:rPr>
              <a:t>Ω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042F7C-D1A2-4B35-995E-1F43A0DC7211}"/>
              </a:ext>
            </a:extLst>
          </p:cNvPr>
          <p:cNvSpPr txBox="1"/>
          <p:nvPr/>
        </p:nvSpPr>
        <p:spPr>
          <a:xfrm>
            <a:off x="7728606" y="2827562"/>
            <a:ext cx="44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1K</a:t>
            </a:r>
            <a:r>
              <a:rPr lang="el-GR" sz="1000" dirty="0">
                <a:solidFill>
                  <a:schemeClr val="bg1"/>
                </a:solidFill>
              </a:rPr>
              <a:t>Ω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73A511-AFB4-487A-A12B-819745F02652}"/>
              </a:ext>
            </a:extLst>
          </p:cNvPr>
          <p:cNvSpPr txBox="1"/>
          <p:nvPr/>
        </p:nvSpPr>
        <p:spPr>
          <a:xfrm>
            <a:off x="7267345" y="2866567"/>
            <a:ext cx="44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1K</a:t>
            </a:r>
            <a:r>
              <a:rPr lang="el-GR" sz="1000" dirty="0">
                <a:solidFill>
                  <a:schemeClr val="bg1"/>
                </a:solidFill>
              </a:rPr>
              <a:t>Ω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18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r>
              <a:rPr lang="en-US" b="1">
                <a:latin typeface="+mn-lt"/>
              </a:rPr>
              <a:t>Project photos</a:t>
            </a:r>
            <a:endParaRPr lang="en-US">
              <a:latin typeface="+mn-lt"/>
            </a:endParaRPr>
          </a:p>
        </p:txBody>
      </p:sp>
      <p:pic>
        <p:nvPicPr>
          <p:cNvPr id="12" name="Picture 11" descr="A person sitting at a table&#10;&#10;Description automatically generated">
            <a:extLst>
              <a:ext uri="{FF2B5EF4-FFF2-40B4-BE49-F238E27FC236}">
                <a16:creationId xmlns:a16="http://schemas.microsoft.com/office/drawing/2014/main" id="{9AAFDA3F-692F-4AD7-8F97-2FD73A2C4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84" r="-2" b="12383"/>
          <a:stretch/>
        </p:blipFill>
        <p:spPr>
          <a:xfrm>
            <a:off x="20" y="10"/>
            <a:ext cx="7574515" cy="4273816"/>
          </a:xfrm>
          <a:prstGeom prst="rect">
            <a:avLst/>
          </a:prstGeom>
        </p:spPr>
      </p:pic>
      <p:pic>
        <p:nvPicPr>
          <p:cNvPr id="14" name="Picture 13" descr="A picture containing table&#10;&#10;Description automatically generated">
            <a:extLst>
              <a:ext uri="{FF2B5EF4-FFF2-40B4-BE49-F238E27FC236}">
                <a16:creationId xmlns:a16="http://schemas.microsoft.com/office/drawing/2014/main" id="{CAEE7CC5-B8CA-4167-8504-8CC8E5E2E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57" r="1612"/>
          <a:stretch/>
        </p:blipFill>
        <p:spPr>
          <a:xfrm>
            <a:off x="7574535" y="10"/>
            <a:ext cx="4617465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dc7352e55e77714fab0739bd1a2ce12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b47b806cf7e90fe7257fa1ff83c741b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13075A8-A5B0-4ED9-ACD9-B97630E65A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235EAC-5FEE-4CF4-B627-4AC327BD042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A0466F-55BA-4B4C-B910-3BFE9417EB9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Microsoft Office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Century Gothic</vt:lpstr>
      <vt:lpstr>Mesh</vt:lpstr>
      <vt:lpstr>pic24 &amp; Arduino combi lock </vt:lpstr>
      <vt:lpstr>Project scope</vt:lpstr>
      <vt:lpstr>Hardware used</vt:lpstr>
      <vt:lpstr>Schematic</vt:lpstr>
      <vt:lpstr>Project photos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2018-12-04T12:40:05Z</dcterms:created>
  <dcterms:modified xsi:type="dcterms:W3CDTF">2018-12-04T12:44:26Z</dcterms:modified>
</cp:coreProperties>
</file>